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</p:sldMasterIdLst>
  <p:sldIdLst>
    <p:sldId id="264" r:id="rId3"/>
    <p:sldId id="262" r:id="rId4"/>
    <p:sldId id="266" r:id="rId5"/>
    <p:sldId id="267" r:id="rId6"/>
    <p:sldId id="263" r:id="rId7"/>
  </p:sldIdLst>
  <p:sldSz cx="20104100" cy="11309350"/>
  <p:notesSz cx="20104100" cy="11309350"/>
  <p:embeddedFontLst>
    <p:embeddedFont>
      <p:font typeface="Montserrat Black" panose="00000A00000000000000" pitchFamily="2" charset="0"/>
      <p:bold r:id="rId8"/>
      <p:boldItalic r:id="rId9"/>
    </p:embeddedFont>
    <p:embeddedFont>
      <p:font typeface="Montserrat ExtraBold" panose="00000900000000000000" pitchFamily="2" charset="0"/>
      <p:bold r:id="rId10"/>
      <p:italic r:id="rId11"/>
      <p:boldItalic r:id="rId12"/>
    </p:embeddedFont>
    <p:embeddedFont>
      <p:font typeface="Montserrat Light" panose="00000400000000000000" pitchFamily="2" charset="0"/>
      <p:regular r:id="rId13"/>
      <p:italic r:id="rId14"/>
    </p:embeddedFont>
    <p:embeddedFont>
      <p:font typeface="Montserrat Medium" panose="00000600000000000000" pitchFamily="2" charset="0"/>
      <p:regular r:id="rId15"/>
      <p:italic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743"/>
    <a:srgbClr val="4A525F"/>
    <a:srgbClr val="C17910"/>
    <a:srgbClr val="6C0000"/>
    <a:srgbClr val="FB5A01"/>
    <a:srgbClr val="3AB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69"/>
  </p:normalViewPr>
  <p:slideViewPr>
    <p:cSldViewPr>
      <p:cViewPr varScale="1">
        <p:scale>
          <a:sx n="41" d="100"/>
          <a:sy n="41" d="100"/>
        </p:scale>
        <p:origin x="60" y="3192"/>
      </p:cViewPr>
      <p:guideLst>
        <p:guide orient="horz" pos="2880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6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AC77675D-20D0-840E-F21B-5544B554A4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0" y="-11356"/>
            <a:ext cx="20119613" cy="11320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24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36650" y="9062768"/>
            <a:ext cx="901238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2800" b="1" dirty="0">
                <a:latin typeface="Montserrat ExtraBold" pitchFamily="2" charset="77"/>
                <a:cs typeface="Arial"/>
              </a:rPr>
              <a:t>Nome do</a:t>
            </a:r>
            <a:r>
              <a:rPr lang="pt-BR" sz="2800" b="1" dirty="0">
                <a:latin typeface="Montserrat ExtraBold" pitchFamily="2" charset="77"/>
                <a:cs typeface="Arial"/>
              </a:rPr>
              <a:t>s autor(es)</a:t>
            </a:r>
            <a:r>
              <a:rPr sz="2800" b="1" dirty="0">
                <a:latin typeface="Montserrat ExtraBold" pitchFamily="2" charset="77"/>
                <a:cs typeface="Arial"/>
              </a:rPr>
              <a:t>/ </a:t>
            </a:r>
            <a:r>
              <a:rPr lang="pt-BR" sz="2800" b="1" dirty="0">
                <a:latin typeface="Montserrat ExtraBold" pitchFamily="2" charset="77"/>
                <a:cs typeface="Arial"/>
              </a:rPr>
              <a:t>palestrante(s</a:t>
            </a:r>
            <a:r>
              <a:rPr lang="pt-BR" sz="2800" b="1" dirty="0">
                <a:solidFill>
                  <a:srgbClr val="4A525F"/>
                </a:solidFill>
                <a:latin typeface="Montserrat ExtraBold" pitchFamily="2" charset="77"/>
                <a:cs typeface="Arial"/>
              </a:rPr>
              <a:t>)</a:t>
            </a:r>
          </a:p>
          <a:p>
            <a:pPr marR="5080"/>
            <a:r>
              <a:rPr lang="pt-BR" sz="2200" b="1" dirty="0">
                <a:solidFill>
                  <a:srgbClr val="C17910"/>
                </a:solidFill>
                <a:latin typeface="Montserrat ExtraBold" pitchFamily="2" charset="77"/>
                <a:cs typeface="Arial"/>
              </a:rPr>
              <a:t>Instituição/Cargo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0E5DE-5DD2-071C-A1A3-D9882A011964}"/>
              </a:ext>
            </a:extLst>
          </p:cNvPr>
          <p:cNvSpPr txBox="1"/>
          <p:nvPr/>
        </p:nvSpPr>
        <p:spPr>
          <a:xfrm>
            <a:off x="1060450" y="4740275"/>
            <a:ext cx="152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7000" dirty="0">
                <a:latin typeface="Montserrat Light" pitchFamily="2" charset="77"/>
              </a:rPr>
              <a:t>TÍTULO DA APRESENTAÇÃO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136650" y="5833626"/>
            <a:ext cx="1150620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950" b="1" spc="180" dirty="0">
                <a:solidFill>
                  <a:schemeClr val="tx1"/>
                </a:solidFill>
                <a:latin typeface="Montserrat ExtraBold" pitchFamily="2" charset="77"/>
              </a:rPr>
              <a:t>SUBTÍTULO SUBTÍTULO SUBTÍTULO </a:t>
            </a:r>
            <a:endParaRPr lang="en-US" sz="3950" b="1" dirty="0">
              <a:solidFill>
                <a:schemeClr val="tx1"/>
              </a:solidFill>
              <a:latin typeface="Montserrat ExtraBold" pitchFamily="2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F680906F-868B-0D8A-978A-302B326DC8B7}"/>
              </a:ext>
            </a:extLst>
          </p:cNvPr>
          <p:cNvSpPr/>
          <p:nvPr/>
        </p:nvSpPr>
        <p:spPr>
          <a:xfrm rot="5400000">
            <a:off x="1265350" y="-189025"/>
            <a:ext cx="1800000" cy="4648200"/>
          </a:xfrm>
          <a:prstGeom prst="round2SameRect">
            <a:avLst>
              <a:gd name="adj1" fmla="val 48589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0B45CC-EF20-65F6-E6B5-8CD4F1B72784}"/>
              </a:ext>
            </a:extLst>
          </p:cNvPr>
          <p:cNvSpPr txBox="1"/>
          <p:nvPr/>
        </p:nvSpPr>
        <p:spPr>
          <a:xfrm>
            <a:off x="1054100" y="19970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LOGO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INSTITUIÇÃO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OU </a:t>
            </a:r>
            <a:r>
              <a:rPr lang="en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EMPRESA</a:t>
            </a:r>
          </a:p>
        </p:txBody>
      </p:sp>
    </p:spTree>
    <p:extLst>
      <p:ext uri="{BB962C8B-B14F-4D97-AF65-F5344CB8AC3E}">
        <p14:creationId xmlns:p14="http://schemas.microsoft.com/office/powerpoint/2010/main" val="12737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>
            <a:extLst>
              <a:ext uri="{FF2B5EF4-FFF2-40B4-BE49-F238E27FC236}">
                <a16:creationId xmlns:a16="http://schemas.microsoft.com/office/drawing/2014/main" id="{B2E97982-DD26-6585-9A65-A122DE5AAAE2}"/>
              </a:ext>
            </a:extLst>
          </p:cNvPr>
          <p:cNvSpPr txBox="1"/>
          <p:nvPr/>
        </p:nvSpPr>
        <p:spPr>
          <a:xfrm>
            <a:off x="8528050" y="4740275"/>
            <a:ext cx="9913620" cy="906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3200" dirty="0">
                <a:latin typeface="Montserrat Light" pitchFamily="2" charset="77"/>
                <a:cs typeface="Arial"/>
              </a:rPr>
              <a:t>Nome do</a:t>
            </a:r>
            <a:r>
              <a:rPr lang="pt-BR" sz="3200" dirty="0">
                <a:latin typeface="Montserrat Light" pitchFamily="2" charset="77"/>
                <a:cs typeface="Arial"/>
              </a:rPr>
              <a:t>(a</a:t>
            </a:r>
            <a:r>
              <a:rPr sz="3200" dirty="0">
                <a:latin typeface="Montserrat Light" pitchFamily="2" charset="77"/>
                <a:cs typeface="Arial"/>
              </a:rPr>
              <a:t>) </a:t>
            </a:r>
            <a:r>
              <a:rPr lang="pt-BR" sz="3200" dirty="0">
                <a:latin typeface="Montserrat Light" pitchFamily="2" charset="77"/>
                <a:cs typeface="Arial"/>
              </a:rPr>
              <a:t>autor</a:t>
            </a:r>
            <a:r>
              <a:rPr sz="3200" dirty="0">
                <a:latin typeface="Montserrat Light" pitchFamily="2" charset="77"/>
                <a:cs typeface="Arial"/>
              </a:rPr>
              <a:t>/ </a:t>
            </a:r>
            <a:r>
              <a:rPr lang="pt-BR" sz="3200" dirty="0">
                <a:latin typeface="Montserrat Light" pitchFamily="2" charset="77"/>
                <a:cs typeface="Arial"/>
              </a:rPr>
              <a:t>palestrante</a:t>
            </a:r>
            <a:endParaRPr sz="3200" dirty="0">
              <a:latin typeface="Montserrat Light" pitchFamily="2" charset="77"/>
              <a:cs typeface="Arial"/>
            </a:endParaRPr>
          </a:p>
          <a:p>
            <a:pPr marR="5080"/>
            <a:r>
              <a:rPr lang="en-US" sz="2600" b="1" dirty="0" err="1">
                <a:latin typeface="Montserrat ExtraBold" pitchFamily="2" charset="77"/>
                <a:cs typeface="Arial"/>
              </a:rPr>
              <a:t>Instituição</a:t>
            </a:r>
            <a:r>
              <a:rPr lang="en-US" sz="2600" b="1" dirty="0">
                <a:latin typeface="Montserrat ExtraBold" pitchFamily="2" charset="77"/>
                <a:cs typeface="Arial"/>
              </a:rPr>
              <a:t>/Cargo</a:t>
            </a:r>
            <a:endParaRPr lang="en-US" sz="2600" dirty="0">
              <a:latin typeface="Montserrat Medium" pitchFamily="2" charset="77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7E9EB9A-7994-EFA5-9B45-BE47F79C586B}"/>
              </a:ext>
            </a:extLst>
          </p:cNvPr>
          <p:cNvSpPr txBox="1"/>
          <p:nvPr/>
        </p:nvSpPr>
        <p:spPr>
          <a:xfrm>
            <a:off x="4870450" y="9464675"/>
            <a:ext cx="43434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/>
            <a:r>
              <a:rPr lang="en-US" dirty="0" err="1">
                <a:solidFill>
                  <a:srgbClr val="4A525F"/>
                </a:solidFill>
                <a:latin typeface="Montserrat Medium" pitchFamily="2" charset="77"/>
                <a:cs typeface="Arial"/>
              </a:rPr>
              <a:t>Endereço</a:t>
            </a:r>
            <a:r>
              <a:rPr lang="en-US" dirty="0">
                <a:solidFill>
                  <a:srgbClr val="4A525F"/>
                </a:solidFill>
                <a:latin typeface="Montserrat Medium" pitchFamily="2" charset="77"/>
                <a:cs typeface="Arial"/>
              </a:rPr>
              <a:t>, XX – Bairro – </a:t>
            </a:r>
            <a:r>
              <a:rPr lang="en-US" dirty="0" err="1">
                <a:solidFill>
                  <a:srgbClr val="4A525F"/>
                </a:solidFill>
                <a:latin typeface="Montserrat Medium" pitchFamily="2" charset="77"/>
                <a:cs typeface="Arial"/>
              </a:rPr>
              <a:t>Cidade</a:t>
            </a:r>
            <a:r>
              <a:rPr lang="en-US" dirty="0">
                <a:solidFill>
                  <a:srgbClr val="4A525F"/>
                </a:solidFill>
                <a:latin typeface="Montserrat Medium" pitchFamily="2" charset="77"/>
                <a:cs typeface="Arial"/>
              </a:rPr>
              <a:t>-UF</a:t>
            </a:r>
          </a:p>
          <a:p>
            <a:pPr marR="5080"/>
            <a:r>
              <a:rPr lang="en-US" dirty="0" err="1">
                <a:solidFill>
                  <a:srgbClr val="4A525F"/>
                </a:solidFill>
                <a:latin typeface="Montserrat Medium" pitchFamily="2" charset="77"/>
                <a:cs typeface="Arial"/>
              </a:rPr>
              <a:t>www.nomeempresa.com.br</a:t>
            </a:r>
            <a:endParaRPr lang="en-US" dirty="0">
              <a:solidFill>
                <a:srgbClr val="4A525F"/>
              </a:solidFill>
              <a:latin typeface="Montserrat Medium" pitchFamily="2" charset="77"/>
              <a:cs typeface="Arial"/>
            </a:endParaRPr>
          </a:p>
          <a:p>
            <a:pPr marR="5080"/>
            <a:r>
              <a:rPr lang="en-US" dirty="0">
                <a:solidFill>
                  <a:srgbClr val="4A525F"/>
                </a:solidFill>
                <a:latin typeface="Montserrat Medium" pitchFamily="2" charset="77"/>
                <a:cs typeface="Arial"/>
              </a:rPr>
              <a:t>(XX) 98765 4321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20CC7E2-35DF-4D4B-20FA-EA19DD2BF5BB}"/>
              </a:ext>
            </a:extLst>
          </p:cNvPr>
          <p:cNvSpPr txBox="1"/>
          <p:nvPr/>
        </p:nvSpPr>
        <p:spPr>
          <a:xfrm>
            <a:off x="8528050" y="5805278"/>
            <a:ext cx="991362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/>
            <a:r>
              <a:rPr lang="en-US" sz="2400" dirty="0" err="1">
                <a:solidFill>
                  <a:srgbClr val="C00000"/>
                </a:solidFill>
                <a:latin typeface="Montserrat Medium" pitchFamily="2" charset="77"/>
                <a:cs typeface="Arial"/>
              </a:rPr>
              <a:t>e-mail@nomeempresa.com.br</a:t>
            </a:r>
            <a:endParaRPr lang="en-US" sz="2400" dirty="0">
              <a:solidFill>
                <a:srgbClr val="C00000"/>
              </a:solidFill>
              <a:latin typeface="Montserrat Medium" pitchFamily="2" charset="77"/>
              <a:cs typeface="Arial"/>
            </a:endParaRPr>
          </a:p>
        </p:txBody>
      </p:sp>
      <p:pic>
        <p:nvPicPr>
          <p:cNvPr id="4" name="Imagem 3" descr="Mulher com terno cinza&#10;&#10;O conteúdo gerado por IA pode estar incorreto.">
            <a:extLst>
              <a:ext uri="{FF2B5EF4-FFF2-40B4-BE49-F238E27FC236}">
                <a16:creationId xmlns:a16="http://schemas.microsoft.com/office/drawing/2014/main" id="{E47AE9E6-A93C-1D4D-BB88-0F38A879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11502"/>
          <a:stretch>
            <a:fillRect/>
          </a:stretch>
        </p:blipFill>
        <p:spPr>
          <a:xfrm>
            <a:off x="3383559" y="2287538"/>
            <a:ext cx="4458692" cy="562579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9" name="Round Same Side Corner Rectangle 16">
            <a:extLst>
              <a:ext uri="{FF2B5EF4-FFF2-40B4-BE49-F238E27FC236}">
                <a16:creationId xmlns:a16="http://schemas.microsoft.com/office/drawing/2014/main" id="{2658999E-E134-3E3E-A156-0926D95BC1B4}"/>
              </a:ext>
            </a:extLst>
          </p:cNvPr>
          <p:cNvSpPr/>
          <p:nvPr/>
        </p:nvSpPr>
        <p:spPr>
          <a:xfrm rot="5400000">
            <a:off x="1265350" y="7597712"/>
            <a:ext cx="1800000" cy="4648200"/>
          </a:xfrm>
          <a:prstGeom prst="round2SameRect">
            <a:avLst>
              <a:gd name="adj1" fmla="val 48589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6A52258-38AD-92A2-FDA4-F0200604B9B8}"/>
              </a:ext>
            </a:extLst>
          </p:cNvPr>
          <p:cNvSpPr txBox="1"/>
          <p:nvPr/>
        </p:nvSpPr>
        <p:spPr>
          <a:xfrm>
            <a:off x="1054100" y="978381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LOGO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INSTITUIÇÃO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OU </a:t>
            </a:r>
            <a:r>
              <a:rPr lang="en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EMPRESA</a:t>
            </a:r>
          </a:p>
        </p:txBody>
      </p:sp>
    </p:spTree>
    <p:extLst>
      <p:ext uri="{BB962C8B-B14F-4D97-AF65-F5344CB8AC3E}">
        <p14:creationId xmlns:p14="http://schemas.microsoft.com/office/powerpoint/2010/main" val="13399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33942-BD1E-50C0-F730-5EBCC6FD18AA}"/>
              </a:ext>
            </a:extLst>
          </p:cNvPr>
          <p:cNvSpPr txBox="1"/>
          <p:nvPr/>
        </p:nvSpPr>
        <p:spPr>
          <a:xfrm>
            <a:off x="1060450" y="1006475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43413" algn="l"/>
              </a:tabLst>
            </a:pPr>
            <a:r>
              <a:rPr lang="en-BR" sz="5200" dirty="0">
                <a:solidFill>
                  <a:srgbClr val="132743"/>
                </a:solidFill>
                <a:latin typeface="Montserrat Black" panose="00000A00000000000000" pitchFamily="2" charset="0"/>
              </a:rPr>
              <a:t>TÍTULO DO SLIDE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D404D6-21F4-FCCE-F0A0-EAE5E01BE644}"/>
              </a:ext>
            </a:extLst>
          </p:cNvPr>
          <p:cNvSpPr txBox="1">
            <a:spLocks/>
          </p:cNvSpPr>
          <p:nvPr/>
        </p:nvSpPr>
        <p:spPr>
          <a:xfrm>
            <a:off x="1136650" y="1768475"/>
            <a:ext cx="1150620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400" b="1" kern="0" spc="18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rPr>
              <a:t>SUBTÍTULO DO SLIDE</a:t>
            </a:r>
            <a:endParaRPr lang="en-US" sz="3400" b="1" kern="0" dirty="0">
              <a:solidFill>
                <a:schemeClr val="bg1">
                  <a:lumMod val="50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515BD1-D18B-7F41-6D6A-91546B82B1F2}"/>
              </a:ext>
            </a:extLst>
          </p:cNvPr>
          <p:cNvSpPr txBox="1"/>
          <p:nvPr/>
        </p:nvSpPr>
        <p:spPr>
          <a:xfrm>
            <a:off x="1593850" y="3698608"/>
            <a:ext cx="10210800" cy="310469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748030">
              <a:spcBef>
                <a:spcPts val="690"/>
              </a:spcBef>
            </a:pP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Lorem ipsum dolor sit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amet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,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consectetur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adipiscing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elit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, sed do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eiusmod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tempor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incididunt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ut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labore et dolore magna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aliqua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. Ut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enim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ad minim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veniam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,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quis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nostrud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exercitation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ullamco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laboris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nisi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ut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aliquip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ex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ea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commodo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consequat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. Duis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aute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irure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dolor in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reprehenderit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in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voluptate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velit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esse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cillum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dolore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eu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fugiat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nulla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 </a:t>
            </a:r>
            <a:r>
              <a:rPr lang="en-US" sz="2800" u="none" strike="noStrike" dirty="0" err="1">
                <a:solidFill>
                  <a:srgbClr val="132743"/>
                </a:solidFill>
                <a:effectLst/>
                <a:latin typeface="Montserrat Medium" pitchFamily="2" charset="77"/>
              </a:rPr>
              <a:t>pariatur</a:t>
            </a:r>
            <a:r>
              <a:rPr lang="en-US" sz="2800" u="none" strike="noStrike" dirty="0">
                <a:solidFill>
                  <a:srgbClr val="132743"/>
                </a:solidFill>
                <a:effectLst/>
                <a:latin typeface="Montserrat Medium" pitchFamily="2" charset="77"/>
              </a:rPr>
              <a:t>.</a:t>
            </a:r>
            <a:endParaRPr sz="2800" dirty="0">
              <a:solidFill>
                <a:srgbClr val="132743"/>
              </a:solidFill>
              <a:latin typeface="Montserrat Medium" pitchFamily="2" charset="77"/>
              <a:cs typeface="Arial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72E74A0-83C1-2CAB-C55E-9BB092C32132}"/>
              </a:ext>
            </a:extLst>
          </p:cNvPr>
          <p:cNvSpPr/>
          <p:nvPr/>
        </p:nvSpPr>
        <p:spPr>
          <a:xfrm>
            <a:off x="12338050" y="3628390"/>
            <a:ext cx="6172200" cy="3810000"/>
          </a:xfrm>
          <a:prstGeom prst="roundRect">
            <a:avLst>
              <a:gd name="adj" fmla="val 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9F920091-EDA3-670B-A76D-016DC4AE157E}"/>
              </a:ext>
            </a:extLst>
          </p:cNvPr>
          <p:cNvSpPr txBox="1"/>
          <p:nvPr/>
        </p:nvSpPr>
        <p:spPr>
          <a:xfrm>
            <a:off x="14243050" y="50662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t>Imagem</a:t>
            </a:r>
            <a:endParaRPr lang="en-BR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209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134620-8625-72D3-AF95-35AEA5BD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1462C0-F147-7033-C520-57A91F09FC52}"/>
              </a:ext>
            </a:extLst>
          </p:cNvPr>
          <p:cNvSpPr txBox="1"/>
          <p:nvPr/>
        </p:nvSpPr>
        <p:spPr>
          <a:xfrm>
            <a:off x="1060450" y="1006475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43413" algn="l"/>
              </a:tabLst>
            </a:pPr>
            <a:r>
              <a:rPr lang="pt-BR" sz="5200" dirty="0">
                <a:solidFill>
                  <a:srgbClr val="132743"/>
                </a:solidFill>
                <a:latin typeface="Montserrat Black" panose="00000A00000000000000" pitchFamily="2" charset="0"/>
              </a:rPr>
              <a:t>CONSIDERAÇÕES</a:t>
            </a:r>
            <a:endParaRPr lang="en-BR" sz="5200" dirty="0">
              <a:solidFill>
                <a:srgbClr val="132743"/>
              </a:solidFill>
              <a:latin typeface="Montserrat Black" panose="00000A00000000000000" pitchFamily="2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A1D554-889F-C4F0-2411-AA58C26C8D99}"/>
              </a:ext>
            </a:extLst>
          </p:cNvPr>
          <p:cNvSpPr txBox="1"/>
          <p:nvPr/>
        </p:nvSpPr>
        <p:spPr>
          <a:xfrm>
            <a:off x="1746250" y="4160272"/>
            <a:ext cx="12115800" cy="9502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748030">
              <a:spcBef>
                <a:spcPts val="690"/>
              </a:spcBef>
            </a:pPr>
            <a:r>
              <a:rPr lang="pt-BR" sz="2800" dirty="0">
                <a:solidFill>
                  <a:srgbClr val="132743"/>
                </a:solidFill>
                <a:latin typeface="Montserrat Medium" pitchFamily="2" charset="77"/>
              </a:rPr>
              <a:t>Considerações finais do conteúdo + frase de fechamento: "Obrigado pela atenção". </a:t>
            </a:r>
            <a:endParaRPr sz="2800" dirty="0">
              <a:solidFill>
                <a:srgbClr val="132743"/>
              </a:solidFill>
              <a:latin typeface="Montserrat Medium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74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1DA60-056D-241F-AA5B-8E0F9FF1E016}"/>
              </a:ext>
            </a:extLst>
          </p:cNvPr>
          <p:cNvSpPr txBox="1"/>
          <p:nvPr/>
        </p:nvSpPr>
        <p:spPr>
          <a:xfrm>
            <a:off x="1822450" y="4282048"/>
            <a:ext cx="7707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b="1" dirty="0">
                <a:solidFill>
                  <a:srgbClr val="132743"/>
                </a:solidFill>
                <a:latin typeface="Montserrat ExtraBold" pitchFamily="2" charset="77"/>
              </a:rPr>
              <a:t>MONTSERRAT EXTRA BOLD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01833-0AE9-D4CD-6174-042935922764}"/>
              </a:ext>
            </a:extLst>
          </p:cNvPr>
          <p:cNvSpPr txBox="1"/>
          <p:nvPr/>
        </p:nvSpPr>
        <p:spPr>
          <a:xfrm>
            <a:off x="1786759" y="5002057"/>
            <a:ext cx="830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dirty="0">
                <a:solidFill>
                  <a:srgbClr val="132743"/>
                </a:solidFill>
                <a:latin typeface="Montserrat Medium" pitchFamily="2" charset="77"/>
              </a:rPr>
              <a:t>MONTSERRAT BLACK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2A673-2AE0-624B-D32B-C14FDA6DD527}"/>
              </a:ext>
            </a:extLst>
          </p:cNvPr>
          <p:cNvSpPr txBox="1"/>
          <p:nvPr/>
        </p:nvSpPr>
        <p:spPr>
          <a:xfrm>
            <a:off x="1786759" y="5722066"/>
            <a:ext cx="55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4000" dirty="0">
                <a:solidFill>
                  <a:srgbClr val="132743"/>
                </a:solidFill>
                <a:latin typeface="Montserrat Light" pitchFamily="2" charset="77"/>
              </a:rPr>
              <a:t>MONTSERRAT LIGHT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2448359-2378-4F0F-9B05-A9CFF4461607}"/>
              </a:ext>
            </a:extLst>
          </p:cNvPr>
          <p:cNvSpPr txBox="1"/>
          <p:nvPr/>
        </p:nvSpPr>
        <p:spPr>
          <a:xfrm>
            <a:off x="1822450" y="3214158"/>
            <a:ext cx="1615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132743"/>
                </a:solidFill>
                <a:latin typeface="Montserrat ExtraBold" pitchFamily="2" charset="77"/>
              </a:rPr>
              <a:t>FONTES QUE DEVEM SER UTILIZADAS NA APRESENTAÇÃO:</a:t>
            </a:r>
            <a:endParaRPr lang="en-BR" sz="4000" b="1" dirty="0">
              <a:solidFill>
                <a:srgbClr val="132743"/>
              </a:solidFill>
              <a:latin typeface="Montserrat ExtraBold" pitchFamily="2" charset="77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834B1E6-E37A-4744-BD6E-1E1B2F4C8FF5}"/>
              </a:ext>
            </a:extLst>
          </p:cNvPr>
          <p:cNvSpPr txBox="1"/>
          <p:nvPr/>
        </p:nvSpPr>
        <p:spPr>
          <a:xfrm>
            <a:off x="1822450" y="6645275"/>
            <a:ext cx="937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132743"/>
                </a:solidFill>
                <a:latin typeface="Montserrat Light" pitchFamily="2" charset="77"/>
              </a:rPr>
              <a:t>Atenção ao tempo de apresentação!</a:t>
            </a:r>
            <a:endParaRPr lang="en-BR" sz="4000" b="1" dirty="0">
              <a:solidFill>
                <a:srgbClr val="132743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557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168</Words>
  <Application>Microsoft Office PowerPoint</Application>
  <PresentationFormat>Personalizar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Montserrat Light</vt:lpstr>
      <vt:lpstr>Montserrat Medium</vt:lpstr>
      <vt:lpstr>Montserrat Black</vt:lpstr>
      <vt:lpstr>Montserrat ExtraBold</vt:lpstr>
      <vt:lpstr>Office Theme</vt:lpstr>
      <vt:lpstr>1_Office Theme</vt:lpstr>
      <vt:lpstr>SUBTÍTULO SUBTÍTULO SUBTÍTULO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Enacor_template</dc:title>
  <dc:creator>Enacor 2026</dc:creator>
  <cp:keywords>Abder, Goinfra;Abpv</cp:keywords>
  <cp:lastModifiedBy>Thaís Radünz Kleinert</cp:lastModifiedBy>
  <cp:revision>61</cp:revision>
  <dcterms:created xsi:type="dcterms:W3CDTF">2023-05-31T22:08:46Z</dcterms:created>
  <dcterms:modified xsi:type="dcterms:W3CDTF">2026-03-04T14:24:55Z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2023-05-31T00:00:00Z</vt:filetime>
  </property>
</Properties>
</file>